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3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culture.ru/storage/images/f7069f12-deef-589e-8f01-6b56e617bb5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4282" y="785794"/>
            <a:ext cx="90726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Bookman Old Style" pitchFamily="18" charset="0"/>
              </a:rPr>
              <a:t>Открытое занятие в средней группе: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Bookman Old Style" pitchFamily="18" charset="0"/>
              </a:rPr>
              <a:t>«Жила-была река»</a:t>
            </a:r>
            <a:endParaRPr lang="ru-RU" sz="32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00496" y="5500702"/>
            <a:ext cx="34290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Bookman Old Style" pitchFamily="18" charset="0"/>
              </a:rPr>
              <a:t>Выполнила:</a:t>
            </a:r>
          </a:p>
          <a:p>
            <a:r>
              <a:rPr lang="ru-RU" dirty="0" smtClean="0">
                <a:latin typeface="Bookman Old Style" pitchFamily="18" charset="0"/>
              </a:rPr>
              <a:t>Воспитатель </a:t>
            </a:r>
            <a:r>
              <a:rPr lang="ru-RU" dirty="0" err="1" smtClean="0">
                <a:latin typeface="Bookman Old Style" pitchFamily="18" charset="0"/>
              </a:rPr>
              <a:t>Анастасина</a:t>
            </a:r>
            <a:r>
              <a:rPr lang="ru-RU" dirty="0" smtClean="0">
                <a:latin typeface="Bookman Old Style" pitchFamily="18" charset="0"/>
              </a:rPr>
              <a:t> Элеонора Рустамовна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www.1zoom.ru/big2/79/171621-foxixo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get.pxhere.com/photo/water-lake-river-pond-green-reflection-red-garden-fish-japan-body-of-water-clouds-japanese-koi-niwa-fish-pond-takamatsu-11902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2" descr="https://get.pxhere.com/photo/water-lake-river-pond-green-reflection-red-garden-fish-japan-body-of-water-clouds-japanese-koi-niwa-fish-pond-takamatsu-11902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285916" y="10358486"/>
            <a:ext cx="6450239" cy="4572511"/>
          </a:xfrm>
          <a:prstGeom prst="rect">
            <a:avLst/>
          </a:prstGeom>
          <a:noFill/>
        </p:spPr>
      </p:pic>
      <p:pic>
        <p:nvPicPr>
          <p:cNvPr id="19458" name="Picture 2" descr="https://clipart-best.com/img/deer/deer-clip-art-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1000108"/>
            <a:ext cx="1285884" cy="12858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img1.goodfon.ru/original/2304x1296/2/85/gorod-reka-parohod-ostro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avatars.mds.yandex.net/get-zen_doc/1705407/pub_6141febf9955383a70fec027_6141fee2ddb283623502085d/scale_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phonoteka.org/uploads/posts/2022-01/1642684216_9-phonoteka-org-p-fon-dlya-prezentatsii-goluboi-nezhnii-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848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16</Words>
  <PresentationFormat>Экран (4:3)</PresentationFormat>
  <Paragraphs>4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7</cp:revision>
  <dcterms:created xsi:type="dcterms:W3CDTF">2022-04-25T11:41:53Z</dcterms:created>
  <dcterms:modified xsi:type="dcterms:W3CDTF">2022-04-27T09:00:06Z</dcterms:modified>
</cp:coreProperties>
</file>