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2" r:id="rId10"/>
    <p:sldId id="267" r:id="rId11"/>
    <p:sldId id="268" r:id="rId12"/>
    <p:sldId id="269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501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интерактивных технологий  в познавательном развитии детей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3571876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Дядьковский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детский сад»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АНАСТАСИНА ЭЛЕОНОРА РУСТАМОВНА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14" t="23958" r="4289" b="19969"/>
          <a:stretch>
            <a:fillRect/>
          </a:stretch>
        </p:blipFill>
        <p:spPr>
          <a:xfrm>
            <a:off x="5286380" y="3214686"/>
            <a:ext cx="350046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71543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детских садах используются следующие методы ТРИЗ: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85860"/>
            <a:ext cx="82868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мозгового штурма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каталога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фокальных объектов 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«Системный анализ»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морфологического анализа</a:t>
            </a:r>
          </a:p>
          <a:p>
            <a:endParaRPr lang="ru-RU" dirty="0"/>
          </a:p>
        </p:txBody>
      </p:sp>
      <p:pic>
        <p:nvPicPr>
          <p:cNvPr id="8" name="Рисунок 7" descr="scale_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786190"/>
            <a:ext cx="4357686" cy="290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7868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Игры ТРИЗ в детском саду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85011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1.«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Много-Мало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детям предлагают быстро выразить условными жестами свое отношении к услышанным фразам, типа: «Одна нога для всех людей – это…», «Ведро воды для слона – это…», «Ведро воды для воробья – это…» и так далее.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7868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Игры ТРИЗ в детском саду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48690"/>
            <a:ext cx="8286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2.«Хорошо-Плохо» </a:t>
            </a:r>
          </a:p>
          <a:p>
            <a:pPr algn="ctr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отвечают на вопрос почему это хорошо или плохо применительно к одной и той же ситуации, причем ситуации постепенно вытекают одна из другой.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сладкие конфеты – это хорошо и вкусно, но еще и плохо, так как от этого могут заболеть зубы.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7868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Игры ТРИЗ в детском саду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48690"/>
            <a:ext cx="8286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3.«Разбежались»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группе детей предлагают быстро разбежаться по сторонам по какому-либо признаку, который называет воспитатель. Например, у кого одежда с карманами – направо, а у кого без карманов – налево; кого привел в садик папа – направо, кого не папа – налево.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инновационных педагогических технологий в воспитательно-образовательном процессе ДОУ способствует: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повышению качества обучения;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формированию активности ребенка;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сохранению и укреплению здоровья воспитанников;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повышению профессиональных навыков и квалификации педагогов;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улучшению и повышению качества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«технология»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переводе с греческого обозначает искусство, мастерство, умение, совокупность приёмов и способов получения, обработки и переработки сырья, материалов.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0"/>
            <a:ext cx="864399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система методов, способов, приемов обучения, воспитательных средств, направленных на достижение позитивного результата за счет динамических изменений в личностном развитии ребенка в современных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условиях.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  <a:endParaRPr lang="ru-RU" sz="4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857232"/>
            <a:ext cx="614366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1428736"/>
            <a:ext cx="692948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2000240"/>
            <a:ext cx="764386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исследовательской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14414" y="2571744"/>
            <a:ext cx="642942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портфолио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3143248"/>
            <a:ext cx="564360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портфолио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714752"/>
            <a:ext cx="350046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технология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1" y="4286256"/>
            <a:ext cx="292895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57422" y="4857760"/>
            <a:ext cx="457196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лэпбук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429264"/>
            <a:ext cx="414340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синквейн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28926" y="6000768"/>
            <a:ext cx="357186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ТРИЗ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14290"/>
            <a:ext cx="8643998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синквейн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5011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это французское слово, которое переводится как «стихотворение из пяти строк».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 рифмованное стихотворение.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14290"/>
            <a:ext cx="8786874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синквейн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5011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это французское слово, которое переводится как «стихотворение из пяти строк».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 рифмованное стихотворение.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42852"/>
            <a:ext cx="8786874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синквейн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54292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Арбуз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Круглый, вкусный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Катится, растет, зреет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Арбуз-это большая ягода.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Лето.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4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Рисунок 6" descr="png-clipart-melon-food-watermelon-natural-foods-foo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571744"/>
            <a:ext cx="3591336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синквейн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87868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составления </a:t>
            </a:r>
            <a:r>
              <a:rPr lang="ru-RU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заголовок, тема, состоящие из одного слова (существительное).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строка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два слова. Прилагательные. Описание признаков предмета. 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Третья строка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обычно состоит из трех глаголов, которые описывают действие.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Четвертая строка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словосочетание или предложение, которые описывают то, о чем говорится в тексте.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Пятая строка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одно слово, которое связано с выражением своих чувств и ассоциаций, связанных с предметом.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142852"/>
            <a:ext cx="750099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ТРИЗ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 решения изобретательских задач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/>
          <a:srcRect l="2500" r="1249" b="25000"/>
          <a:stretch>
            <a:fillRect/>
          </a:stretch>
        </p:blipFill>
        <p:spPr>
          <a:xfrm>
            <a:off x="500034" y="1857364"/>
            <a:ext cx="831220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438</Words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16</cp:revision>
  <dcterms:created xsi:type="dcterms:W3CDTF">2022-03-11T09:47:30Z</dcterms:created>
  <dcterms:modified xsi:type="dcterms:W3CDTF">2022-03-14T11:11:35Z</dcterms:modified>
</cp:coreProperties>
</file>