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27" r:id="rId2"/>
    <p:sldId id="354" r:id="rId3"/>
    <p:sldId id="358" r:id="rId4"/>
    <p:sldId id="359" r:id="rId5"/>
    <p:sldId id="355" r:id="rId6"/>
    <p:sldId id="360" r:id="rId7"/>
    <p:sldId id="361" r:id="rId8"/>
    <p:sldId id="365" r:id="rId9"/>
    <p:sldId id="366" r:id="rId10"/>
    <p:sldId id="362" r:id="rId11"/>
    <p:sldId id="363" r:id="rId12"/>
    <p:sldId id="364" r:id="rId13"/>
    <p:sldId id="367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60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AE6C0-9987-41D7-B0AE-878C9EBCB9E4}" type="datetimeFigureOut">
              <a:rPr lang="ru-RU"/>
              <a:pPr>
                <a:defRPr/>
              </a:pPr>
              <a:t>04.01.2019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78F22-875D-423D-A9A1-4438E6C397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FBCC4-E101-49FE-89FC-2424658845FA}" type="datetimeFigureOut">
              <a:rPr lang="ru-RU"/>
              <a:pPr>
                <a:defRPr/>
              </a:pPr>
              <a:t>04.01.2019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EE321-E9F6-4F04-98E8-879B58234E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4FBB7-EDFC-4F7F-8FD7-DC1DDCA095BF}" type="datetimeFigureOut">
              <a:rPr lang="ru-RU"/>
              <a:pPr>
                <a:defRPr/>
              </a:pPr>
              <a:t>04.01.2019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F3C25-12E2-4AB0-86FE-45B6B0AAFC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6B714-6FAE-4B2D-BB4C-35A796CD316E}" type="datetimeFigureOut">
              <a:rPr lang="ru-RU"/>
              <a:pPr>
                <a:defRPr/>
              </a:pPr>
              <a:t>04.01.2019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486D1-8CF0-4DFE-9A8C-3AE0C4E9E4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E8E7A-4B20-4DA8-B72D-BA5EBF48D346}" type="datetimeFigureOut">
              <a:rPr lang="ru-RU"/>
              <a:pPr>
                <a:defRPr/>
              </a:pPr>
              <a:t>04.01.2019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13F35-49DB-4D8A-AE0F-7F196452B2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694D5-3567-430A-A61B-7724031681CD}" type="datetimeFigureOut">
              <a:rPr lang="ru-RU"/>
              <a:pPr>
                <a:defRPr/>
              </a:pPr>
              <a:t>04.01.2019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E9078-EB01-44A5-866B-03C0CE7385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03952-6D7D-4E87-9F24-4826AF0FF0D6}" type="datetimeFigureOut">
              <a:rPr lang="ru-RU"/>
              <a:pPr>
                <a:defRPr/>
              </a:pPr>
              <a:t>04.01.2019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B9A5A-1A04-4E60-B81C-131D465B53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E64C23-A756-4904-B0B6-FA54A5D4713C}" type="datetimeFigureOut">
              <a:rPr lang="ru-RU"/>
              <a:pPr>
                <a:defRPr/>
              </a:pPr>
              <a:t>04.01.2019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B1608-0D64-421C-B530-8353A0B5F2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26778-F811-41E9-BD2A-5E580E139A4B}" type="datetimeFigureOut">
              <a:rPr lang="ru-RU"/>
              <a:pPr>
                <a:defRPr/>
              </a:pPr>
              <a:t>04.01.2019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F805A-6BCB-4809-B76C-34839A458C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5B637-048F-4B7F-AFD5-D4F1A26E8304}" type="datetimeFigureOut">
              <a:rPr lang="ru-RU"/>
              <a:pPr>
                <a:defRPr/>
              </a:pPr>
              <a:t>04.01.2019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D48D1-AFBF-4FF4-B924-CBD20FD1F6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514AA-FFAC-4431-A1F0-0682E540FEFE}" type="datetimeFigureOut">
              <a:rPr lang="ru-RU"/>
              <a:pPr>
                <a:defRPr/>
              </a:pPr>
              <a:t>04.01.2019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4979FF-5461-4145-93EB-5F616B85DE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8919C1D5-334D-4804-A2A4-D4B43453718D}" type="datetimeFigureOut">
              <a:rPr lang="ru-RU"/>
              <a:pPr>
                <a:defRPr/>
              </a:pPr>
              <a:t>04.01.2019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0FD46EE0-3A17-451A-9474-2FC922C7F8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ransition>
    <p:wipe dir="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WordArt 3"/>
          <p:cNvSpPr>
            <a:spLocks noChangeArrowheads="1" noChangeShapeType="1" noTextEdit="1"/>
          </p:cNvSpPr>
          <p:nvPr/>
        </p:nvSpPr>
        <p:spPr bwMode="auto">
          <a:xfrm>
            <a:off x="2500313" y="1582738"/>
            <a:ext cx="3429000" cy="2970212"/>
          </a:xfrm>
          <a:prstGeom prst="rect">
            <a:avLst/>
          </a:prstGeom>
        </p:spPr>
        <p:txBody>
          <a:bodyPr spcFirstLastPara="1" wrap="none" fromWordArt="1">
            <a:prstTxWarp prst="textButton">
              <a:avLst>
                <a:gd name="adj" fmla="val 10834212"/>
              </a:avLst>
            </a:prstTxWarp>
          </a:bodyPr>
          <a:lstStyle/>
          <a:p>
            <a:pPr algn="ctr"/>
            <a:endParaRPr lang="ru-RU" sz="2000" kern="10" spc="40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3333CC"/>
              </a:solidFill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3079" name="Прямоугольник 9"/>
          <p:cNvSpPr>
            <a:spLocks noChangeArrowheads="1"/>
          </p:cNvSpPr>
          <p:nvPr/>
        </p:nvSpPr>
        <p:spPr bwMode="auto">
          <a:xfrm>
            <a:off x="0" y="0"/>
            <a:ext cx="91440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Игра на детских музыкальных инструментах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 descr="https://ozr-dou18.edumsko.ru/uploads/1900/1893/section/383650/Veselyj_orkestr/603247_8.jpeg?15444679112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675" y="1310903"/>
            <a:ext cx="6432649" cy="4824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maam.ru/upload/blogs/e70da273659597187bfb85e4e64003f2.p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504399" cy="584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3668390"/>
      </p:ext>
    </p:extLst>
  </p:cSld>
  <p:clrMapOvr>
    <a:masterClrMapping/>
  </p:clrMapOvr>
  <p:transition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.ytimg.com/vi/1qIpshuK1DQ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8576887" cy="482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1967979"/>
      </p:ext>
    </p:extLst>
  </p:cSld>
  <p:clrMapOvr>
    <a:masterClrMapping/>
  </p:clrMapOvr>
  <p:transition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ds03.infourok.ru/uploads/ex/129b/00007442-3423766d/hello_html_c929f3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8064896" cy="4037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8751992"/>
      </p:ext>
    </p:extLst>
  </p:cSld>
  <p:clrMapOvr>
    <a:masterClrMapping/>
  </p:clrMapOvr>
  <p:transition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88640"/>
            <a:ext cx="7848872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750"/>
              </a:spcAft>
            </a:pPr>
            <a:r>
              <a:rPr lang="ru-RU" sz="2000" b="1" i="1" dirty="0">
                <a:solidFill>
                  <a:schemeClr val="accent6">
                    <a:lumMod val="75000"/>
                  </a:schemeClr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Музыкальные инструменты для детей всегда останутся чудесными, необыкновенно притягательными предметами, на которых очень хочется сыграть. Ведь инструмент для ребенка – символ музыки, а тот, кто играет на нем – почти волшебник. Для успешного приобщения к музыкальной деятельности в руках у ребенка должен быть инструмент.</a:t>
            </a:r>
            <a:endParaRPr lang="ru-RU" sz="2000" b="1" i="1" dirty="0"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Рисунок 5" descr="https://thesuffolkdivorcelawyer.com/wp-content/uploads/2016/02/chris-child-support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435409"/>
            <a:ext cx="7848872" cy="43059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779678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²Ð°Ð¶Ð½ÑÐ¹ Ð²Ð¸Ð´ Ð´ÐµÑÑÐµÐ»ÑÐ½Ð¾ÑÑÐ¸ Ð´ÐµÑÐµÐ¹ Ð² Ð¿ÑÐ¾ÑÐµÑÑÐµ Ð¼ÑÐ·ÑÐºÐ°Ð»ÑÐ½Ð¾- ÑÑÑÐµÑÐ¸ÑÐµÑÐºÐ¾Ð³Ð¾ Ð²Ð¾ÑÐ¿Ð¸ÑÐ°Ð½Ð¸Ñ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68151"/>
            <a:ext cx="8712967" cy="653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4435007"/>
      </p:ext>
    </p:extLst>
  </p:cSld>
  <p:clrMapOvr>
    <a:masterClrMapping/>
  </p:clrMapOvr>
  <p:transition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207428"/>
      </p:ext>
    </p:extLst>
  </p:cSld>
  <p:clrMapOvr>
    <a:masterClrMapping/>
  </p:clrMapOvr>
  <p:transition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029889"/>
      </p:ext>
    </p:extLst>
  </p:cSld>
  <p:clrMapOvr>
    <a:masterClrMapping/>
  </p:clrMapOvr>
  <p:transition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3.infourok.ru/uploads/ex/0473/0003c17a-888f18bd/img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3425279"/>
      </p:ext>
    </p:extLst>
  </p:cSld>
  <p:clrMapOvr>
    <a:masterClrMapping/>
  </p:clrMapOvr>
  <p:transition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55023"/>
      </p:ext>
    </p:extLst>
  </p:cSld>
  <p:clrMapOvr>
    <a:masterClrMapping/>
  </p:clrMapOvr>
  <p:transition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8640"/>
            <a:ext cx="8892480" cy="666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107768"/>
      </p:ext>
    </p:extLst>
  </p:cSld>
  <p:clrMapOvr>
    <a:masterClrMapping/>
  </p:clrMapOvr>
  <p:transition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volok-dou9.edumsko.ru/uploads/2000/1020/section/75891/sedova_l.v./dsc_08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92696"/>
            <a:ext cx="8496944" cy="5664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6280145"/>
      </p:ext>
    </p:extLst>
  </p:cSld>
  <p:clrMapOvr>
    <a:masterClrMapping/>
  </p:clrMapOvr>
  <p:transition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ds03.infourok.ru/uploads/ex/0711/00051020-3418e23d/2/hello_html_m732bef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28800"/>
            <a:ext cx="7552744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7765350"/>
      </p:ext>
    </p:extLst>
  </p:cSld>
  <p:clrMapOvr>
    <a:masterClrMapping/>
  </p:clrMapOvr>
  <p:transition>
    <p:wipe dir="d"/>
  </p:transition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605</TotalTime>
  <Words>56</Words>
  <Application>Microsoft Office PowerPoint</Application>
  <PresentationFormat>Экран (4:3)</PresentationFormat>
  <Paragraphs>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 Unicode MS</vt:lpstr>
      <vt:lpstr>Arial</vt:lpstr>
      <vt:lpstr>Calibri</vt:lpstr>
      <vt:lpstr>Helvetica</vt:lpstr>
      <vt:lpstr>Times New Roman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Составили воспитатели: Бахуринская С.Г., Волобуева Т.А</dc:title>
  <dc:creator>Yulia</dc:creator>
  <cp:lastModifiedBy>1</cp:lastModifiedBy>
  <cp:revision>72</cp:revision>
  <dcterms:created xsi:type="dcterms:W3CDTF">2014-02-09T19:12:44Z</dcterms:created>
  <dcterms:modified xsi:type="dcterms:W3CDTF">2019-01-04T18:14:48Z</dcterms:modified>
</cp:coreProperties>
</file>