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69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603BC4-9F2A-4260-95D2-08B859E59B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E90371-2D4D-43F7-8F13-F5BE87A955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jpeg"/><Relationship Id="rId7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музыка для прези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74666.5297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4443958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5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5588" y="570937"/>
            <a:ext cx="539282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Появившись на этот свет,</a:t>
            </a: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Каждый человек начинает писать </a:t>
            </a:r>
          </a:p>
          <a:p>
            <a:pPr algn="ctr"/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обственную книгу под названием</a:t>
            </a: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«Книга жизни».</a:t>
            </a: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Сегодня вы сможете прочитать</a:t>
            </a:r>
          </a:p>
          <a:p>
            <a:pPr algn="ctr"/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Несколько глав из моей книги… </a:t>
            </a:r>
          </a:p>
          <a:p>
            <a:pPr algn="ctr"/>
            <a:endParaRPr lang="ru-RU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узыка для прези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Закладка 1" time="11662.1994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7" name="музыка для презинтаци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856" y="4731990"/>
            <a:ext cx="321568" cy="3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52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numSld="999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059582"/>
            <a:ext cx="30181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Я горжусь своей работой,</a:t>
            </a:r>
          </a:p>
          <a:p>
            <a:r>
              <a:rPr lang="ru-RU" dirty="0" smtClean="0"/>
              <a:t>    С детворой занимаюсь </a:t>
            </a:r>
          </a:p>
          <a:p>
            <a:r>
              <a:rPr lang="ru-RU" dirty="0" smtClean="0"/>
              <a:t>   с охотой,</a:t>
            </a:r>
          </a:p>
          <a:p>
            <a:r>
              <a:rPr lang="ru-RU" dirty="0" smtClean="0"/>
              <a:t>  В мир большой </a:t>
            </a:r>
          </a:p>
          <a:p>
            <a:r>
              <a:rPr lang="ru-RU" dirty="0" smtClean="0"/>
              <a:t> открываю им дверцу,</a:t>
            </a:r>
          </a:p>
          <a:p>
            <a:r>
              <a:rPr lang="ru-RU" dirty="0" smtClean="0"/>
              <a:t>Отдаю им всю душу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и сердце!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74" y="1203598"/>
            <a:ext cx="2777059" cy="20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1908" y="1904033"/>
            <a:ext cx="2891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за днем идут ученья,</a:t>
            </a:r>
          </a:p>
          <a:p>
            <a:r>
              <a:rPr lang="ru-RU" dirty="0" smtClean="0"/>
              <a:t>Что то вроде приключения!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59232"/>
            <a:ext cx="2198492" cy="1236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2599"/>
            <a:ext cx="1708579" cy="1281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3051">
            <a:off x="1386322" y="1228980"/>
            <a:ext cx="2932266" cy="23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627534"/>
            <a:ext cx="28103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Дети радость государства,</a:t>
            </a:r>
          </a:p>
          <a:p>
            <a:r>
              <a:rPr lang="ru-RU" dirty="0" smtClean="0"/>
              <a:t>Настоящее богатство!</a:t>
            </a:r>
          </a:p>
          <a:p>
            <a:r>
              <a:rPr lang="ru-RU" dirty="0" smtClean="0"/>
              <a:t>Их воспитывать должны,</a:t>
            </a:r>
          </a:p>
          <a:p>
            <a:r>
              <a:rPr lang="ru-RU" dirty="0" smtClean="0"/>
              <a:t>Как надежду для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6793" y="53433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знаю своё дело,</a:t>
            </a:r>
          </a:p>
          <a:p>
            <a:r>
              <a:rPr lang="ru-RU" dirty="0" smtClean="0"/>
              <a:t>работаю умело!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6" y="2283718"/>
            <a:ext cx="1197127" cy="1596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22" y="1233906"/>
            <a:ext cx="1360397" cy="1813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896"/>
            <a:ext cx="1160206" cy="1546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47" y="738729"/>
            <a:ext cx="1158742" cy="1544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39" y="2184200"/>
            <a:ext cx="1257370" cy="1676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92" y="2198046"/>
            <a:ext cx="1275976" cy="18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203598"/>
            <a:ext cx="2634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свете есть много </a:t>
            </a:r>
          </a:p>
          <a:p>
            <a:r>
              <a:rPr lang="ru-RU" dirty="0"/>
              <a:t> </a:t>
            </a:r>
            <a:r>
              <a:rPr lang="ru-RU" dirty="0" smtClean="0"/>
              <a:t>        разных профессий,</a:t>
            </a:r>
          </a:p>
          <a:p>
            <a:r>
              <a:rPr lang="ru-RU" dirty="0" smtClean="0"/>
              <a:t>И в каждой есть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прелесть своя,</a:t>
            </a:r>
          </a:p>
          <a:p>
            <a:r>
              <a:rPr lang="ru-RU" dirty="0" smtClean="0"/>
              <a:t>Но нет благородней,</a:t>
            </a:r>
          </a:p>
          <a:p>
            <a:r>
              <a:rPr lang="ru-RU" dirty="0"/>
              <a:t> </a:t>
            </a:r>
            <a:r>
              <a:rPr lang="ru-RU" dirty="0" smtClean="0"/>
              <a:t>       нужней и чудесней,</a:t>
            </a:r>
          </a:p>
          <a:p>
            <a:r>
              <a:rPr lang="ru-RU" dirty="0" smtClean="0"/>
              <a:t>Чем та, кем работаю 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7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9144000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95736" y="555526"/>
            <a:ext cx="5456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Estrangelo Edessa" panose="03080600000000000000" pitchFamily="66" charset="0"/>
              </a:rPr>
              <a:t>Закончена еще одна страничка,</a:t>
            </a:r>
          </a:p>
          <a:p>
            <a:r>
              <a:rPr lang="ru-RU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Estrangelo Edessa" panose="03080600000000000000" pitchFamily="66" charset="0"/>
              </a:rPr>
              <a:t>Но «Книгу жизни» только начала писать,</a:t>
            </a:r>
          </a:p>
          <a:p>
            <a:r>
              <a:rPr lang="ru-RU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Estrangelo Edessa" panose="03080600000000000000" pitchFamily="66" charset="0"/>
              </a:rPr>
              <a:t>И</a:t>
            </a:r>
            <a:r>
              <a:rPr lang="ru-RU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Estrangelo Edessa" panose="03080600000000000000" pitchFamily="66" charset="0"/>
              </a:rPr>
              <a:t> на последующих страничках</a:t>
            </a:r>
          </a:p>
          <a:p>
            <a:r>
              <a:rPr lang="ru-RU" sz="2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Estrangelo Edessa" panose="03080600000000000000" pitchFamily="66" charset="0"/>
              </a:rPr>
              <a:t>Я</a:t>
            </a:r>
            <a:r>
              <a:rPr lang="ru-RU" sz="24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Estrangelo Edessa" panose="03080600000000000000" pitchFamily="66" charset="0"/>
              </a:rPr>
              <a:t> буду рада встретить Вас опять…..</a:t>
            </a:r>
            <a:endParaRPr lang="ru-RU" sz="24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483518"/>
            <a:ext cx="2456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Книга жизни</a:t>
            </a:r>
            <a:endParaRPr lang="ru-RU" sz="32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360" y="1124218"/>
            <a:ext cx="3327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2400" dirty="0" smtClean="0"/>
              <a:t>Фоминовой </a:t>
            </a:r>
          </a:p>
          <a:p>
            <a:r>
              <a:rPr lang="ru-RU" sz="2400" dirty="0" smtClean="0"/>
              <a:t>Екатерины Викторовны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592" y="843558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5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2571750"/>
            <a:ext cx="405155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аступила теплая весна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птицы возвратились с юга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клюве у одной была я…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20.05.1991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99941"/>
            <a:ext cx="1930811" cy="1718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1" y="1366324"/>
            <a:ext cx="215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sz="2400" dirty="0" smtClean="0"/>
              <a:t>Глава 1</a:t>
            </a:r>
            <a:endParaRPr lang="ru-RU" sz="4000" dirty="0" smtClean="0"/>
          </a:p>
          <a:p>
            <a:r>
              <a:rPr lang="ru-RU" sz="4000" dirty="0" smtClean="0"/>
              <a:t>  Детство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457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771550"/>
            <a:ext cx="3095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Когда-то маленькой девчонкой,</a:t>
            </a:r>
          </a:p>
          <a:p>
            <a:r>
              <a:rPr lang="ru-RU" sz="1600" dirty="0" smtClean="0"/>
              <a:t>как все ходила в детский сад</a:t>
            </a:r>
          </a:p>
          <a:p>
            <a:r>
              <a:rPr lang="ru-RU" sz="1600" dirty="0" smtClean="0"/>
              <a:t>и так же как и все ребята </a:t>
            </a:r>
          </a:p>
          <a:p>
            <a:r>
              <a:rPr lang="ru-RU" sz="1600" dirty="0" smtClean="0"/>
              <a:t>любила петь, играть и танцевать.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51" y="1848768"/>
            <a:ext cx="1584176" cy="2112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01616"/>
            <a:ext cx="1988840" cy="1491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69372"/>
            <a:ext cx="1988840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673" y="1725435"/>
            <a:ext cx="2998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Шли годы, девчонка росла</a:t>
            </a:r>
          </a:p>
          <a:p>
            <a:r>
              <a:rPr lang="ru-RU" dirty="0" smtClean="0"/>
              <a:t> И с каждым годом думала</a:t>
            </a:r>
          </a:p>
          <a:p>
            <a:r>
              <a:rPr lang="ru-RU" dirty="0" smtClean="0"/>
              <a:t>кем же стану я??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48" y="718771"/>
            <a:ext cx="1264045" cy="929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7" y="1800840"/>
            <a:ext cx="1252736" cy="772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11" y="2083741"/>
            <a:ext cx="1315836" cy="976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75" y="2867436"/>
            <a:ext cx="1584797" cy="1057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954205"/>
            <a:ext cx="1018116" cy="864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526570"/>
            <a:ext cx="23544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Глава 2</a:t>
            </a:r>
          </a:p>
          <a:p>
            <a:r>
              <a:rPr lang="ru-RU" sz="2000" dirty="0" smtClean="0"/>
              <a:t>Выбор профессии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473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71550"/>
            <a:ext cx="1633623" cy="1563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1059582"/>
            <a:ext cx="29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/>
              <a:t>Может </a:t>
            </a:r>
            <a:r>
              <a:rPr lang="ru-RU" dirty="0" smtClean="0"/>
              <a:t>быть бухгалтером,</a:t>
            </a:r>
          </a:p>
          <a:p>
            <a:r>
              <a:rPr lang="ru-RU" dirty="0" smtClean="0"/>
              <a:t>  ведь точность я люблю.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Задолжность</a:t>
            </a:r>
            <a:r>
              <a:rPr lang="ru-RU" dirty="0" smtClean="0"/>
              <a:t> дебиторскую</a:t>
            </a:r>
          </a:p>
          <a:p>
            <a:r>
              <a:rPr lang="ru-RU" dirty="0" smtClean="0"/>
              <a:t>буду сводить к «0»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7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960" y="843558"/>
            <a:ext cx="32516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Судьба распорядилась иначе,</a:t>
            </a:r>
          </a:p>
          <a:p>
            <a:r>
              <a:rPr lang="ru-RU" dirty="0"/>
              <a:t>Б</a:t>
            </a:r>
            <a:r>
              <a:rPr lang="ru-RU" dirty="0" smtClean="0"/>
              <a:t>ухгалтером не стала я друзья!</a:t>
            </a:r>
          </a:p>
          <a:p>
            <a:r>
              <a:rPr lang="ru-RU" dirty="0" smtClean="0"/>
              <a:t>И вот я в детсаду,</a:t>
            </a:r>
          </a:p>
          <a:p>
            <a:r>
              <a:rPr lang="ru-RU" dirty="0" smtClean="0"/>
              <a:t>Я – воспитатель!</a:t>
            </a:r>
          </a:p>
          <a:p>
            <a:r>
              <a:rPr lang="ru-RU" dirty="0" smtClean="0"/>
              <a:t>Профессией своей горжусь </a:t>
            </a:r>
          </a:p>
          <a:p>
            <a:r>
              <a:rPr lang="ru-RU" dirty="0"/>
              <a:t>Н</a:t>
            </a:r>
            <a:r>
              <a:rPr lang="ru-RU" dirty="0" smtClean="0"/>
              <a:t>е даром я!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7534"/>
            <a:ext cx="1944216" cy="1458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11676"/>
            <a:ext cx="1821587" cy="136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44" y="2321683"/>
            <a:ext cx="220824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8351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Детишкам маленьким</a:t>
            </a:r>
          </a:p>
          <a:p>
            <a:r>
              <a:rPr lang="ru-RU" dirty="0" smtClean="0"/>
              <a:t>     так нужна забота,</a:t>
            </a:r>
          </a:p>
          <a:p>
            <a:r>
              <a:rPr lang="ru-RU" dirty="0" smtClean="0"/>
              <a:t>   С ними море целое хлопот,</a:t>
            </a:r>
          </a:p>
          <a:p>
            <a:r>
              <a:rPr lang="ru-RU" dirty="0" smtClean="0"/>
              <a:t>   И только воспитатель с</a:t>
            </a:r>
          </a:p>
          <a:p>
            <a:r>
              <a:rPr lang="ru-RU" dirty="0" smtClean="0"/>
              <a:t>  добрым сердцем</a:t>
            </a:r>
          </a:p>
          <a:p>
            <a:r>
              <a:rPr lang="ru-RU" dirty="0" smtClean="0"/>
              <a:t> Ключик к каждому найдёт.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41" y="746214"/>
            <a:ext cx="1988840" cy="1491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2427734"/>
            <a:ext cx="2016224" cy="15121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7733"/>
            <a:ext cx="2798057" cy="15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1707654"/>
            <a:ext cx="2888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 детьми работать интересно,</a:t>
            </a:r>
          </a:p>
          <a:p>
            <a:r>
              <a:rPr lang="ru-RU" sz="1600" dirty="0" smtClean="0"/>
              <a:t>Стихи, спектакли, игры, песни.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337873" y="1830863"/>
            <a:ext cx="2799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     Играя в сказку для детей,</a:t>
            </a:r>
          </a:p>
          <a:p>
            <a:r>
              <a:rPr lang="ru-RU" sz="1600" dirty="0" smtClean="0"/>
              <a:t>     Сменила много я ролей.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78" y="2415432"/>
            <a:ext cx="2180861" cy="1635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48" y="670357"/>
            <a:ext cx="1514503" cy="1135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15432"/>
            <a:ext cx="2096465" cy="15723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1935"/>
            <a:ext cx="1551685" cy="11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</TotalTime>
  <Words>327</Words>
  <Application>Microsoft Office PowerPoint</Application>
  <PresentationFormat>Экран (16:9)</PresentationFormat>
  <Paragraphs>70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Estrangelo Edessa</vt:lpstr>
      <vt:lpstr>Franklin Gothic Book</vt:lpstr>
      <vt:lpstr>Franklin Gothic Medium</vt:lpstr>
      <vt:lpstr>Segoe Script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Фоминова Екатерина Викторовна</dc:title>
  <dc:creator>Oper2</dc:creator>
  <cp:lastModifiedBy>000</cp:lastModifiedBy>
  <cp:revision>42</cp:revision>
  <dcterms:created xsi:type="dcterms:W3CDTF">2017-11-21T06:33:13Z</dcterms:created>
  <dcterms:modified xsi:type="dcterms:W3CDTF">2018-01-08T17:19:10Z</dcterms:modified>
</cp:coreProperties>
</file>