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6" autoAdjust="0"/>
  </p:normalViewPr>
  <p:slideViewPr>
    <p:cSldViewPr>
      <p:cViewPr>
        <p:scale>
          <a:sx n="68" d="100"/>
          <a:sy n="68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8124AF-DB24-4809-8DEB-7E357F3F0FC1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39343F-2C4B-44ED-843C-13FEA3DF28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04856" cy="5328592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/>
            </a:r>
            <a:br>
              <a:rPr lang="ru-RU" sz="7200" b="1" dirty="0" smtClean="0">
                <a:solidFill>
                  <a:srgbClr val="C00000"/>
                </a:solidFill>
              </a:rPr>
            </a:b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6944816" cy="554461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just"/>
            <a:r>
              <a:rPr lang="ru-RU" sz="10400" b="1" dirty="0" smtClean="0">
                <a:solidFill>
                  <a:srgbClr val="C00000"/>
                </a:solidFill>
                <a:effectLst/>
              </a:rPr>
              <a:t>Любовь моя</a:t>
            </a:r>
          </a:p>
          <a:p>
            <a:endParaRPr lang="ru-RU" sz="7200" b="1" dirty="0">
              <a:solidFill>
                <a:srgbClr val="C00000"/>
              </a:solidFill>
              <a:effectLst/>
            </a:endParaRPr>
          </a:p>
          <a:p>
            <a:r>
              <a:rPr lang="ru-RU" sz="10400" b="1" dirty="0" smtClean="0">
                <a:solidFill>
                  <a:srgbClr val="C00000"/>
                </a:solidFill>
                <a:effectLst/>
              </a:rPr>
              <a:t>Рязань</a:t>
            </a:r>
            <a:endParaRPr lang="ru-RU" sz="10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C:\Users\7\Downloads\ryazan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636912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27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94233" y="570156"/>
            <a:ext cx="45719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F:\Проект - Рязань\1257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96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роект - Рязань\ryaza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3"/>
            <a:ext cx="66967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41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роект - Рязань\Государственный_Драматический_театр_в_Рязан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0" y="188640"/>
            <a:ext cx="43407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Проект - Рязань\ryazan_teatr_na_sobor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644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Проект - Рязань\med_gallery_2996_1304_309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2484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Проект - Рязань\_DSC8540.JPG_Thumbnail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743567"/>
            <a:ext cx="4364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ownloads\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63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Проект - Рязань\8742a8cb4fe30f33e12c4f8451a3af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424847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Проект - Рязань\1-140735033483_img_0259_53fc301e21d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4" y="116632"/>
            <a:ext cx="4260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Проект - Рязань\sk_lokomo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5"/>
            <a:ext cx="4248472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Проект - Рязань\05U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4" y="3645025"/>
            <a:ext cx="42603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90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ownloads\large_detailed_road_map_of_Ryaz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1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\Downloads\01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95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Проект - Рязань\рязанский-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00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оект - Рязань\0_108ec_8a17f9d2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7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оект - Рязань\049049056053052055053050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2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F:\Проект - Рязань\634136804339917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59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роект - Рязань\рязоблфилармо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5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оект - Рязань\a8ed3ce5096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2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</TotalTime>
  <Words>3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7</dc:creator>
  <cp:lastModifiedBy>7</cp:lastModifiedBy>
  <cp:revision>10</cp:revision>
  <dcterms:created xsi:type="dcterms:W3CDTF">2016-09-22T08:47:34Z</dcterms:created>
  <dcterms:modified xsi:type="dcterms:W3CDTF">2016-09-23T08:14:04Z</dcterms:modified>
</cp:coreProperties>
</file>